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4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340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40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75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4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43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451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93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73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94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69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D06783-F5DB-4BFF-B798-1E5A8020BE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69B3252-9B80-4825-9B2E-1651B416CDB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8FC48-9854-865D-1CBF-BB66AA9928E2}"/>
              </a:ext>
            </a:extLst>
          </p:cNvPr>
          <p:cNvSpPr txBox="1"/>
          <p:nvPr userDrawn="1"/>
        </p:nvSpPr>
        <p:spPr>
          <a:xfrm>
            <a:off x="4126230" y="6444734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Azure Fundamentals -  AZ-900</a:t>
            </a:r>
          </a:p>
        </p:txBody>
      </p:sp>
    </p:spTree>
    <p:extLst>
      <p:ext uri="{BB962C8B-B14F-4D97-AF65-F5344CB8AC3E}">
        <p14:creationId xmlns:p14="http://schemas.microsoft.com/office/powerpoint/2010/main" val="293905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6822-4E2D-9E2B-BAB5-1A792FD2A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solidFill>
                  <a:schemeClr val="accent5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Microsoft Azure</a:t>
            </a:r>
            <a:br>
              <a:rPr lang="en-IN" sz="7200" b="1" dirty="0">
                <a:solidFill>
                  <a:schemeClr val="accent2"/>
                </a:solidFill>
              </a:rPr>
            </a:br>
            <a:r>
              <a:rPr lang="en-IN" sz="5400" b="1" dirty="0">
                <a:solidFill>
                  <a:schemeClr val="accent2"/>
                </a:solidFill>
              </a:rPr>
              <a:t>Service Bus (Message Queues)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BDF0A-93ED-F91B-E5F6-E38AB005AD39}"/>
              </a:ext>
            </a:extLst>
          </p:cNvPr>
          <p:cNvSpPr txBox="1"/>
          <p:nvPr/>
        </p:nvSpPr>
        <p:spPr>
          <a:xfrm>
            <a:off x="4126230" y="6444734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Azure Fundamentals -  AZ-900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4526-9D02-3DE6-4582-2832B2E7BCE5}"/>
              </a:ext>
            </a:extLst>
          </p:cNvPr>
          <p:cNvSpPr txBox="1"/>
          <p:nvPr/>
        </p:nvSpPr>
        <p:spPr>
          <a:xfrm>
            <a:off x="1259840" y="4622800"/>
            <a:ext cx="4328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By </a:t>
            </a:r>
          </a:p>
          <a:p>
            <a:r>
              <a:rPr lang="en-IN" sz="2000" dirty="0"/>
              <a:t>Narasimha Rao T</a:t>
            </a:r>
          </a:p>
          <a:p>
            <a:r>
              <a:rPr lang="en-IN" sz="2000" b="1" dirty="0" err="1"/>
              <a:t>Microsoft.Net</a:t>
            </a:r>
            <a:r>
              <a:rPr lang="en-IN" sz="2000" b="1" dirty="0"/>
              <a:t> FSD Trainer</a:t>
            </a:r>
          </a:p>
          <a:p>
            <a:r>
              <a:rPr lang="en-IN" sz="2000" i="1" dirty="0">
                <a:solidFill>
                  <a:schemeClr val="accent2"/>
                </a:solidFill>
              </a:rPr>
              <a:t>tnrao.trainer@gmail.com</a:t>
            </a:r>
          </a:p>
        </p:txBody>
      </p:sp>
    </p:spTree>
    <p:extLst>
      <p:ext uri="{BB962C8B-B14F-4D97-AF65-F5344CB8AC3E}">
        <p14:creationId xmlns:p14="http://schemas.microsoft.com/office/powerpoint/2010/main" val="43316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6B2B-04DF-CA99-A07D-7D65992F6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F022937-24D7-5A16-6B79-035EFC11A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01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0D3C4-0BAB-A34F-4681-06CE0BBA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87D79A4-08A8-1E81-B081-6F690BC8D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0843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73D2A-C755-CE5C-8F11-E160CD94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F98DA20-4C24-C85E-AF2A-CDA0B0B3C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310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4936A-527C-9522-5BCB-279696767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DA0E051-8CE3-95A6-C413-3161F0952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858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38520-2DD5-F825-20F4-76467A003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D0812AD-AF7D-CB18-31E3-76E6692EF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372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3AD01-4485-D5E5-1D6C-989482180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8DA953F-6FF9-FE04-E4C2-268CD82DA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863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0C01-ACF7-19AB-ECD3-AD68B2075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5E3CE6C-1EC7-90B1-A0DE-FEA1A300A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3607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A0A-2A48-76A5-397B-85DD6D712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D79496C-4F84-430C-3705-A031E32D7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2172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2A798-CB74-71B8-44B0-A9AF423F5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65C20ED-F4CB-ED96-41BB-58403B3D5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33795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4313-5B00-7197-D78A-7531D6AEA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1B12E79-873C-873E-7C8A-3D1F53F84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178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876CA-170B-9463-2D3B-6F8D374E2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15CE0FC-8F35-E993-F9BF-918DC5B55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07173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42D4D-4AC4-81A1-31CF-1C9651B9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41B20D2-5ADB-A3EB-DB36-499ED6A80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151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A5FC0-4CD7-CC5A-1447-27683826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A679EF9-EA9E-AA26-A73E-523F28634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6780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B2113-9C58-DE60-E7DD-E30552D0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092061E-991E-1F94-C5E5-C390075CB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277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8DAAF-EB0E-6F7C-B936-ED2FEAF81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A593C49-2A69-5111-C317-F2A56C4E9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0882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D0F56-7F7F-8182-AA75-67974FC9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30C364-1E0C-4D83-995D-207FFEB08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2472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89110-0035-4DCE-9405-22614CBA2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8E0AEA2-E0E5-BB2B-A473-528C91D09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665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9B931-5F60-6A20-762B-D7C8BA7C7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98F16F2-9ED9-05EF-DAC1-BEBDD01CA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833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39BB-F973-0C4C-2C76-FBEF1D30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EA4163-F1E2-ABE9-7716-A5800F371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6219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61F95-F33A-33CB-5A9B-D6ECFCBE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AB9E0AC-187B-F41A-330C-6F6FAD71E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32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69349-32DE-50B7-FAFB-9B420D66B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B818379-7DAE-182A-78FE-4BB736DD5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465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B13AE-C43C-4063-8311-ADD25F27A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A691B68-3EA0-A85C-54F3-D7950958E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04" y="744538"/>
            <a:ext cx="9544755" cy="5368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10202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</TotalTime>
  <Words>29</Words>
  <Application>Microsoft Office PowerPoint</Application>
  <PresentationFormat>Widescreen</PresentationFormat>
  <Paragraphs>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Yu Gothic UI Semilight</vt:lpstr>
      <vt:lpstr>Calibri</vt:lpstr>
      <vt:lpstr>Calibri Light</vt:lpstr>
      <vt:lpstr>Retrospect</vt:lpstr>
      <vt:lpstr>Microsoft Azure Service Bus (Message Queues)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Narasimha Rao</dc:creator>
  <cp:lastModifiedBy>Praneeth, Dhanalakota Teja Sri Sai (Contractor)</cp:lastModifiedBy>
  <cp:revision>32</cp:revision>
  <dcterms:created xsi:type="dcterms:W3CDTF">2025-04-22T03:56:43Z</dcterms:created>
  <dcterms:modified xsi:type="dcterms:W3CDTF">2025-04-23T09:44:15Z</dcterms:modified>
</cp:coreProperties>
</file>